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3771900" cy="7569200"/>
  <p:notesSz cx="3771900" cy="7569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410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3511" y="2346452"/>
            <a:ext cx="3213131" cy="158953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7023" y="4238752"/>
            <a:ext cx="2646107" cy="18923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9007" y="1740916"/>
            <a:ext cx="1644367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46779" y="1740916"/>
            <a:ext cx="1644367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88000" y="5423084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88000" y="567825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88000" y="593341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88000" y="6188588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88000" y="6443756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88000" y="6698923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88000" y="695409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88000" y="720925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88000" y="5171078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88000" y="4919082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288000" y="466707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288000" y="4415083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288000" y="416307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288000" y="391108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288000" y="365907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288000" y="3407083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288000" y="3155078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288000" y="290308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288000" y="2651080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288000" y="2399083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288000" y="2147078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288000" y="1895082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288000" y="1643080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288000" y="138791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288000" y="1129576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9007" y="302768"/>
            <a:ext cx="3402138" cy="12110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007" y="1740916"/>
            <a:ext cx="3402138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85252" y="7039356"/>
            <a:ext cx="1209649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9007" y="7039356"/>
            <a:ext cx="869435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721711" y="7039356"/>
            <a:ext cx="869435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7999" y="5423084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47999" y="567825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7999" y="593341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47999" y="6188588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47999" y="6443756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47999" y="6698923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47999" y="695409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47999" y="720925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47999" y="5171078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7999" y="4919082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47999" y="466707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47999" y="4415083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47999" y="416307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47999" y="391108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47999" y="3659079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47999" y="3407083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47999" y="3155078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47999" y="290308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47999" y="2651080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7999" y="2399083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7999" y="2147078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47999" y="1895082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47999" y="1643080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47999" y="1387911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7999" y="1129576"/>
            <a:ext cx="2843999" cy="0"/>
          </a:xfrm>
          <a:custGeom>
            <a:avLst/>
            <a:gdLst/>
            <a:ahLst/>
            <a:cxnLst/>
            <a:rect l="l" t="t" r="r" b="b"/>
            <a:pathLst>
              <a:path w="2843999">
                <a:moveTo>
                  <a:pt x="0" y="0"/>
                </a:moveTo>
                <a:lnTo>
                  <a:pt x="2843999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Spiralblock-105x210_Vorlage.indd</dc:title>
  <dc:creator>setup</dc:creator>
  <cp:lastModifiedBy>Aleksandar Bejic | druck.at</cp:lastModifiedBy>
  <cp:revision>1</cp:revision>
  <dcterms:created xsi:type="dcterms:W3CDTF">2016-10-24T13:38:10Z</dcterms:created>
  <dcterms:modified xsi:type="dcterms:W3CDTF">2021-02-25T12:41:57Z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2016-10-24T00:00:00Z</vt:filetime>
  </property>
  <property fmtid="{D5CDD505-2E9C-101B-9397-08002B2CF9AE}" pid="3" name="LastSaved">
    <vt:filetime>2016-10-24T00:00:00Z</vt:filetime>
  </property>
</Properties>
</file>